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4D49"/>
    <a:srgbClr val="F4BE1C"/>
    <a:srgbClr val="9FECFF"/>
    <a:srgbClr val="9554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78" autoAdjust="0"/>
    <p:restoredTop sz="94660"/>
  </p:normalViewPr>
  <p:slideViewPr>
    <p:cSldViewPr snapToGrid="0">
      <p:cViewPr varScale="1">
        <p:scale>
          <a:sx n="76" d="100"/>
          <a:sy n="76" d="100"/>
        </p:scale>
        <p:origin x="84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87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5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4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764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590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944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945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33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874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366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AF4E7-6D41-448C-9BC4-41DA9BCD4B64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84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32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950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577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020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256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751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5051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794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522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300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2638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5599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521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7280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100</cp:revision>
  <dcterms:created xsi:type="dcterms:W3CDTF">2025-09-25T17:24:29Z</dcterms:created>
  <dcterms:modified xsi:type="dcterms:W3CDTF">2026-02-09T17:45:04Z</dcterms:modified>
</cp:coreProperties>
</file>